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1" r:id="rId5"/>
    <p:sldId id="262" r:id="rId6"/>
    <p:sldId id="263" r:id="rId7"/>
    <p:sldId id="258" r:id="rId8"/>
    <p:sldId id="264" r:id="rId9"/>
    <p:sldId id="265" r:id="rId10"/>
    <p:sldId id="259" r:id="rId11"/>
    <p:sldId id="260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C4BAB5-975E-4AC3-BF1E-894680204D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B9C41-518F-4AB3-85E4-BA87462B400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Implementar un sistema de recomendación de vinilos basado en las preferencias del usuario.</a:t>
          </a:r>
          <a:endParaRPr lang="en-US"/>
        </a:p>
      </dgm:t>
    </dgm:pt>
    <dgm:pt modelId="{55FAD2A5-C5A9-4DF1-A704-773CC3102A65}" type="parTrans" cxnId="{1F1C5E1F-9BD8-4C49-B917-E44F3FD4ED32}">
      <dgm:prSet/>
      <dgm:spPr/>
      <dgm:t>
        <a:bodyPr/>
        <a:lstStyle/>
        <a:p>
          <a:endParaRPr lang="en-US"/>
        </a:p>
      </dgm:t>
    </dgm:pt>
    <dgm:pt modelId="{BF07157E-E94D-465A-9B15-6C68C0F2BEEB}" type="sibTrans" cxnId="{1F1C5E1F-9BD8-4C49-B917-E44F3FD4ED32}">
      <dgm:prSet/>
      <dgm:spPr/>
      <dgm:t>
        <a:bodyPr/>
        <a:lstStyle/>
        <a:p>
          <a:endParaRPr lang="en-US"/>
        </a:p>
      </dgm:t>
    </dgm:pt>
    <dgm:pt modelId="{90AE99BE-E937-48D4-86EF-0FD0DAA0EFC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Compra y registro de productos</a:t>
          </a:r>
          <a:endParaRPr lang="en-US"/>
        </a:p>
      </dgm:t>
    </dgm:pt>
    <dgm:pt modelId="{0CA671BE-2D7E-4E4A-86A0-F9623821AAE2}" type="parTrans" cxnId="{DE8B10D3-0489-4930-8760-59F919BA2A00}">
      <dgm:prSet/>
      <dgm:spPr/>
      <dgm:t>
        <a:bodyPr/>
        <a:lstStyle/>
        <a:p>
          <a:endParaRPr lang="en-US"/>
        </a:p>
      </dgm:t>
    </dgm:pt>
    <dgm:pt modelId="{9749A0A2-B758-4D33-A48E-971EB2858610}" type="sibTrans" cxnId="{DE8B10D3-0489-4930-8760-59F919BA2A00}">
      <dgm:prSet/>
      <dgm:spPr/>
      <dgm:t>
        <a:bodyPr/>
        <a:lstStyle/>
        <a:p>
          <a:endParaRPr lang="en-US"/>
        </a:p>
      </dgm:t>
    </dgm:pt>
    <dgm:pt modelId="{937E001C-5D67-47E3-ACAF-CFEEF066A3E1}" type="pres">
      <dgm:prSet presAssocID="{16C4BAB5-975E-4AC3-BF1E-894680204DED}" presName="root" presStyleCnt="0">
        <dgm:presLayoutVars>
          <dgm:dir/>
          <dgm:resizeHandles val="exact"/>
        </dgm:presLayoutVars>
      </dgm:prSet>
      <dgm:spPr/>
    </dgm:pt>
    <dgm:pt modelId="{545EC1E9-B12B-468D-A77A-19FD2F47AC13}" type="pres">
      <dgm:prSet presAssocID="{AFEB9C41-518F-4AB3-85E4-BA87462B4003}" presName="compNode" presStyleCnt="0"/>
      <dgm:spPr/>
    </dgm:pt>
    <dgm:pt modelId="{5FB14EC2-126A-4E00-9060-61B37B30F8F5}" type="pres">
      <dgm:prSet presAssocID="{AFEB9C41-518F-4AB3-85E4-BA87462B4003}" presName="bgRect" presStyleLbl="bgShp" presStyleIdx="0" presStyleCnt="2"/>
      <dgm:spPr/>
    </dgm:pt>
    <dgm:pt modelId="{38C1B6F3-5CB6-4C30-9244-1B0C7F9975CA}" type="pres">
      <dgm:prSet presAssocID="{AFEB9C41-518F-4AB3-85E4-BA87462B40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D0AE873F-83CD-40ED-ACE9-4F47F410D65B}" type="pres">
      <dgm:prSet presAssocID="{AFEB9C41-518F-4AB3-85E4-BA87462B4003}" presName="spaceRect" presStyleCnt="0"/>
      <dgm:spPr/>
    </dgm:pt>
    <dgm:pt modelId="{28F31361-4776-4CEA-B494-331FA602B4C9}" type="pres">
      <dgm:prSet presAssocID="{AFEB9C41-518F-4AB3-85E4-BA87462B4003}" presName="parTx" presStyleLbl="revTx" presStyleIdx="0" presStyleCnt="2">
        <dgm:presLayoutVars>
          <dgm:chMax val="0"/>
          <dgm:chPref val="0"/>
        </dgm:presLayoutVars>
      </dgm:prSet>
      <dgm:spPr/>
    </dgm:pt>
    <dgm:pt modelId="{98554AC3-5ED5-44DF-BC8E-EA30113A1A0F}" type="pres">
      <dgm:prSet presAssocID="{BF07157E-E94D-465A-9B15-6C68C0F2BEEB}" presName="sibTrans" presStyleCnt="0"/>
      <dgm:spPr/>
    </dgm:pt>
    <dgm:pt modelId="{08D25C8D-4F77-4B22-B8BA-EDFB16BF4C24}" type="pres">
      <dgm:prSet presAssocID="{90AE99BE-E937-48D4-86EF-0FD0DAA0EFC7}" presName="compNode" presStyleCnt="0"/>
      <dgm:spPr/>
    </dgm:pt>
    <dgm:pt modelId="{4FD34E6B-7494-4A15-901D-AF495B2B01D5}" type="pres">
      <dgm:prSet presAssocID="{90AE99BE-E937-48D4-86EF-0FD0DAA0EFC7}" presName="bgRect" presStyleLbl="bgShp" presStyleIdx="1" presStyleCnt="2"/>
      <dgm:spPr/>
    </dgm:pt>
    <dgm:pt modelId="{18B1D67C-E139-4039-AB76-531B061B58C4}" type="pres">
      <dgm:prSet presAssocID="{90AE99BE-E937-48D4-86EF-0FD0DAA0EF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8EE58E0-E7D9-48A2-8C2D-220AC745575A}" type="pres">
      <dgm:prSet presAssocID="{90AE99BE-E937-48D4-86EF-0FD0DAA0EFC7}" presName="spaceRect" presStyleCnt="0"/>
      <dgm:spPr/>
    </dgm:pt>
    <dgm:pt modelId="{0A58DEF8-7FE2-4BEF-8E7C-6E19912FDB56}" type="pres">
      <dgm:prSet presAssocID="{90AE99BE-E937-48D4-86EF-0FD0DAA0EFC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1C5E1F-9BD8-4C49-B917-E44F3FD4ED32}" srcId="{16C4BAB5-975E-4AC3-BF1E-894680204DED}" destId="{AFEB9C41-518F-4AB3-85E4-BA87462B4003}" srcOrd="0" destOrd="0" parTransId="{55FAD2A5-C5A9-4DF1-A704-773CC3102A65}" sibTransId="{BF07157E-E94D-465A-9B15-6C68C0F2BEEB}"/>
    <dgm:cxn modelId="{CCDD9038-D7AE-4C38-B7FD-3189E3BAE217}" type="presOf" srcId="{16C4BAB5-975E-4AC3-BF1E-894680204DED}" destId="{937E001C-5D67-47E3-ACAF-CFEEF066A3E1}" srcOrd="0" destOrd="0" presId="urn:microsoft.com/office/officeart/2018/2/layout/IconVerticalSolidList"/>
    <dgm:cxn modelId="{87A9916D-EC7A-4948-81C8-D32488D7F393}" type="presOf" srcId="{AFEB9C41-518F-4AB3-85E4-BA87462B4003}" destId="{28F31361-4776-4CEA-B494-331FA602B4C9}" srcOrd="0" destOrd="0" presId="urn:microsoft.com/office/officeart/2018/2/layout/IconVerticalSolidList"/>
    <dgm:cxn modelId="{BF0BD6BF-00AD-4B48-A88D-C02AE5D00F4D}" type="presOf" srcId="{90AE99BE-E937-48D4-86EF-0FD0DAA0EFC7}" destId="{0A58DEF8-7FE2-4BEF-8E7C-6E19912FDB56}" srcOrd="0" destOrd="0" presId="urn:microsoft.com/office/officeart/2018/2/layout/IconVerticalSolidList"/>
    <dgm:cxn modelId="{DE8B10D3-0489-4930-8760-59F919BA2A00}" srcId="{16C4BAB5-975E-4AC3-BF1E-894680204DED}" destId="{90AE99BE-E937-48D4-86EF-0FD0DAA0EFC7}" srcOrd="1" destOrd="0" parTransId="{0CA671BE-2D7E-4E4A-86A0-F9623821AAE2}" sibTransId="{9749A0A2-B758-4D33-A48E-971EB2858610}"/>
    <dgm:cxn modelId="{4FE40D4C-3200-477B-A0A4-48733257722A}" type="presParOf" srcId="{937E001C-5D67-47E3-ACAF-CFEEF066A3E1}" destId="{545EC1E9-B12B-468D-A77A-19FD2F47AC13}" srcOrd="0" destOrd="0" presId="urn:microsoft.com/office/officeart/2018/2/layout/IconVerticalSolidList"/>
    <dgm:cxn modelId="{7E9FA922-667A-4914-A007-2614B93EBFCC}" type="presParOf" srcId="{545EC1E9-B12B-468D-A77A-19FD2F47AC13}" destId="{5FB14EC2-126A-4E00-9060-61B37B30F8F5}" srcOrd="0" destOrd="0" presId="urn:microsoft.com/office/officeart/2018/2/layout/IconVerticalSolidList"/>
    <dgm:cxn modelId="{EF97773F-9C06-48C4-ABBB-0CD03E01CA21}" type="presParOf" srcId="{545EC1E9-B12B-468D-A77A-19FD2F47AC13}" destId="{38C1B6F3-5CB6-4C30-9244-1B0C7F9975CA}" srcOrd="1" destOrd="0" presId="urn:microsoft.com/office/officeart/2018/2/layout/IconVerticalSolidList"/>
    <dgm:cxn modelId="{76E04B9B-8C10-41B7-BF0B-580C1767EB97}" type="presParOf" srcId="{545EC1E9-B12B-468D-A77A-19FD2F47AC13}" destId="{D0AE873F-83CD-40ED-ACE9-4F47F410D65B}" srcOrd="2" destOrd="0" presId="urn:microsoft.com/office/officeart/2018/2/layout/IconVerticalSolidList"/>
    <dgm:cxn modelId="{2597D26F-AA59-4042-85A8-C597466B481D}" type="presParOf" srcId="{545EC1E9-B12B-468D-A77A-19FD2F47AC13}" destId="{28F31361-4776-4CEA-B494-331FA602B4C9}" srcOrd="3" destOrd="0" presId="urn:microsoft.com/office/officeart/2018/2/layout/IconVerticalSolidList"/>
    <dgm:cxn modelId="{09EF6329-BB57-4915-806A-78C06617D1BA}" type="presParOf" srcId="{937E001C-5D67-47E3-ACAF-CFEEF066A3E1}" destId="{98554AC3-5ED5-44DF-BC8E-EA30113A1A0F}" srcOrd="1" destOrd="0" presId="urn:microsoft.com/office/officeart/2018/2/layout/IconVerticalSolidList"/>
    <dgm:cxn modelId="{2BB26CD1-8A89-4C56-B2CB-C38398BA1FF4}" type="presParOf" srcId="{937E001C-5D67-47E3-ACAF-CFEEF066A3E1}" destId="{08D25C8D-4F77-4B22-B8BA-EDFB16BF4C24}" srcOrd="2" destOrd="0" presId="urn:microsoft.com/office/officeart/2018/2/layout/IconVerticalSolidList"/>
    <dgm:cxn modelId="{CB2D8052-922F-4BF4-95C5-CA2906768D57}" type="presParOf" srcId="{08D25C8D-4F77-4B22-B8BA-EDFB16BF4C24}" destId="{4FD34E6B-7494-4A15-901D-AF495B2B01D5}" srcOrd="0" destOrd="0" presId="urn:microsoft.com/office/officeart/2018/2/layout/IconVerticalSolidList"/>
    <dgm:cxn modelId="{5BBE887E-818C-4203-A9C7-403E4B7DF3ED}" type="presParOf" srcId="{08D25C8D-4F77-4B22-B8BA-EDFB16BF4C24}" destId="{18B1D67C-E139-4039-AB76-531B061B58C4}" srcOrd="1" destOrd="0" presId="urn:microsoft.com/office/officeart/2018/2/layout/IconVerticalSolidList"/>
    <dgm:cxn modelId="{F39C6109-16FF-40DA-BE22-6F837AEFF0C5}" type="presParOf" srcId="{08D25C8D-4F77-4B22-B8BA-EDFB16BF4C24}" destId="{F8EE58E0-E7D9-48A2-8C2D-220AC745575A}" srcOrd="2" destOrd="0" presId="urn:microsoft.com/office/officeart/2018/2/layout/IconVerticalSolidList"/>
    <dgm:cxn modelId="{EDA322CE-296E-4227-91CA-CAD16DEF9081}" type="presParOf" srcId="{08D25C8D-4F77-4B22-B8BA-EDFB16BF4C24}" destId="{0A58DEF8-7FE2-4BEF-8E7C-6E19912FDB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14EC2-126A-4E00-9060-61B37B30F8F5}">
      <dsp:nvSpPr>
        <dsp:cNvPr id="0" name=""/>
        <dsp:cNvSpPr/>
      </dsp:nvSpPr>
      <dsp:spPr>
        <a:xfrm>
          <a:off x="0" y="298772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1B6F3-5CB6-4C30-9244-1B0C7F9975CA}">
      <dsp:nvSpPr>
        <dsp:cNvPr id="0" name=""/>
        <dsp:cNvSpPr/>
      </dsp:nvSpPr>
      <dsp:spPr>
        <a:xfrm>
          <a:off x="166852" y="422877"/>
          <a:ext cx="303368" cy="303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31361-4776-4CEA-B494-331FA602B4C9}">
      <dsp:nvSpPr>
        <dsp:cNvPr id="0" name=""/>
        <dsp:cNvSpPr/>
      </dsp:nvSpPr>
      <dsp:spPr>
        <a:xfrm>
          <a:off x="637074" y="298772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Implementar un sistema de recomendación de vinilos basado en las preferencias del usuario.</a:t>
          </a:r>
          <a:endParaRPr lang="en-US" sz="1600" kern="1200"/>
        </a:p>
      </dsp:txBody>
      <dsp:txXfrm>
        <a:off x="637074" y="298772"/>
        <a:ext cx="8523501" cy="551579"/>
      </dsp:txXfrm>
    </dsp:sp>
    <dsp:sp modelId="{4FD34E6B-7494-4A15-901D-AF495B2B01D5}">
      <dsp:nvSpPr>
        <dsp:cNvPr id="0" name=""/>
        <dsp:cNvSpPr/>
      </dsp:nvSpPr>
      <dsp:spPr>
        <a:xfrm>
          <a:off x="0" y="988246"/>
          <a:ext cx="9160576" cy="5515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1D67C-E139-4039-AB76-531B061B58C4}">
      <dsp:nvSpPr>
        <dsp:cNvPr id="0" name=""/>
        <dsp:cNvSpPr/>
      </dsp:nvSpPr>
      <dsp:spPr>
        <a:xfrm>
          <a:off x="166852" y="1112352"/>
          <a:ext cx="303368" cy="303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8DEF8-7FE2-4BEF-8E7C-6E19912FDB56}">
      <dsp:nvSpPr>
        <dsp:cNvPr id="0" name=""/>
        <dsp:cNvSpPr/>
      </dsp:nvSpPr>
      <dsp:spPr>
        <a:xfrm>
          <a:off x="637074" y="988246"/>
          <a:ext cx="8523501" cy="55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76" tIns="58376" rIns="58376" bIns="583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Compra y registro de productos</a:t>
          </a:r>
          <a:endParaRPr lang="en-US" sz="1600" kern="1200"/>
        </a:p>
      </dsp:txBody>
      <dsp:txXfrm>
        <a:off x="637074" y="988246"/>
        <a:ext cx="8523501" cy="551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2:54:33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0,'459'537,"-42"32,-105-118,48 88,46 72,1787 2405,-1875-2611,-69-94,-67-89,-57-75,-41-53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12:54:35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5221 0,'-45'40,"30"-29,2 0,0 2,-14 15,-117 161,10-6,-57 72,-61 73,-50 63,-977 1297,106 85,691-930,72-124,183-336,-224 396,389-665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492DE-EBAD-4A1F-8A3B-2E66D1ABF0E5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6A60C-D4BD-49FB-BF6B-E3CCC3C96D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8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6A60C-D4BD-49FB-BF6B-E3CCC3C96D5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8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B045AEB-7E71-91CE-D609-BA5B32199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39FBA4C-60EC-FCA9-2874-94CC1E28B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815BB6A-9BDA-D2DA-7D59-68478015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0072186-D9C2-AD3C-2E8A-6B38FF5F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F2B3F8EE-4579-C195-0A06-2B54CEA6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66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DEFE0F4-E488-0559-3BA3-A2D8A6EA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FEB83BC7-EE70-3D97-F395-AEAE66634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9EEDFD0-6164-BA27-DA13-9A9D73CB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E45D8FC-4FEB-4269-7E07-5E431681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57443E7-D51D-9DE6-AE34-CCE2A057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92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661ACC37-8069-5C01-89AD-566B6BD7E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377E9780-9503-CB57-66A3-CAC6E1E30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CDD4687-E7F6-350C-5EAE-22A3ACB5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E66F4A-10A9-BFEB-3CE1-7E61C512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36BF715-1B28-849B-6341-66B7F3CF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12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D0C6C94-53A4-37DB-6394-F9FF1A72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4DA1579-A1D9-4C84-2994-2AEFAE42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66A95E1-ADF0-4D12-50EB-BD2DB484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5CC13B1-F3B4-2BC2-DA77-7AEF0697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56D7CBC-0D9A-C320-1663-93AED444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98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83F8152-584D-48C2-A0EB-F1E2A0C4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2E3157D6-BE51-514C-1CBB-64F5636EA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F803863-9563-4755-C9A2-422206C4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5B5F888-4687-A2BB-9E50-130C9BD9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C5BB6421-9CF8-D9B5-D7CD-5B42B8E1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42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D0AD1C0-6BCF-1BFD-194E-AC805F7F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0DE07EC-DEA1-4B93-3EE3-02FF60D26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7CA1D00-8812-4FB7-2D33-5628802F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151CA7F6-2058-B12F-9D61-A04B3E64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B9CE22E-01E0-8C96-109E-3F37184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DA193B18-EC84-3FDD-88F9-5A716B50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5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8717DF8-C2EF-D70A-4515-1E026E91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F0FDCE0-6C79-9434-2055-99D32B7BE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41382D3D-275D-258A-E5B5-00FAA561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E40859EF-AC0C-2AD7-E51F-2C177D027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5222EFF-FFC7-EE13-9EA1-511B7ECA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A9E902DD-93B5-35D8-C140-A4361D5A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4A170187-2D2E-F7B6-E1F0-9C29B034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8DDEE152-AD4E-4A0C-9559-A231B1AE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0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18DF51-CA9D-F22C-1D60-D583B35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8EACE38A-E27B-7CB3-8A95-C02C1683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731E4D50-734A-BA68-A064-85A04DE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4B89C2-AC83-B694-94A3-D756B221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67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F4A8F272-4863-917C-9F84-ACC1B533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E70843C2-7F76-C0FF-9329-09675EAC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D65BB1F1-C905-D5F0-D22E-29A9BE9D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31A6F31-8E54-9F1A-85F0-1874C868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F9B754F-8EB1-CF2D-5860-7400468C7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742A2F4-8565-94F1-B36A-890330177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F86330B5-D442-5451-C942-382CA57C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6C5AAF9B-3789-273E-4A0F-BF51BEC3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E67E054-3F82-50B6-6B1C-C7D6AB03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50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AFD767-6CF6-A7E4-BAA0-2833C947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D171D70-F408-34EA-7C13-2E9088F70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5EED6C3A-3DDC-70E0-67F4-281E39334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932FF5F8-6F0D-D215-476D-CFAEC195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8AD07B66-9D01-6FF8-9235-2013719C9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1A553ED5-665A-80D8-C809-3DAACF33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8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217B7285-8722-0D9B-D4AB-ABB7F766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  <a:endParaRPr lang="es-ES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10B3A303-5713-1F69-1191-F0EA6D09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ACC95D0-2B73-BA7D-DCFC-48298D041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3AE21-4C05-485C-AF62-803971F9FAF6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62A0B48-DC04-B738-CD66-FFB282575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FD7F068-AFB4-84D0-0224-2505E7989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D526D-D479-4557-9DDE-ADF3FBB5F2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4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9D41149-CB82-4EF2-CB6C-B9A3963E07C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45136" y="1028700"/>
            <a:ext cx="9947305" cy="1090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GP3: REDESCUBRIENDO EL VIDEOCLUB </a:t>
            </a:r>
            <a:b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TRAV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es-ES" altLang="es-ES" sz="3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DE LA REALIDAD VIRTUAL</a:t>
            </a:r>
            <a:endParaRPr kumimoji="0" lang="es-ES" altLang="es-ES" sz="34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1" name="Picture 7" descr="El estado de la realidad virtual y mixta en 2020: éstos son los modelos,  plataformas y">
            <a:extLst>
              <a:ext uri="{FF2B5EF4-FFF2-40B4-BE49-F238E27FC236}">
                <a16:creationId xmlns:a16="http://schemas.microsoft.com/office/drawing/2014/main" id="{43B290FA-5F37-FF30-06EA-5C3249583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735"/>
          <a:stretch/>
        </p:blipFill>
        <p:spPr bwMode="auto"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1D4D2E36-6450-16D0-E7FB-F4862C6100F9}"/>
              </a:ext>
            </a:extLst>
          </p:cNvPr>
          <p:cNvSpPr txBox="1"/>
          <p:nvPr/>
        </p:nvSpPr>
        <p:spPr>
          <a:xfrm>
            <a:off x="9960072" y="6474638"/>
            <a:ext cx="2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Helena Alba Acuñas</a:t>
            </a:r>
          </a:p>
        </p:txBody>
      </p:sp>
    </p:spTree>
    <p:extLst>
      <p:ext uri="{BB962C8B-B14F-4D97-AF65-F5344CB8AC3E}">
        <p14:creationId xmlns:p14="http://schemas.microsoft.com/office/powerpoint/2010/main" val="8219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19D963A8-A3B2-8DB5-D87C-CB062B75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39" y="775518"/>
            <a:ext cx="9244398" cy="752178"/>
          </a:xfrm>
        </p:spPr>
        <p:txBody>
          <a:bodyPr anchor="b">
            <a:normAutofit/>
          </a:bodyPr>
          <a:lstStyle/>
          <a:p>
            <a:r>
              <a:rPr lang="es-ES" sz="4000"/>
              <a:t>Mejoras futuras</a:t>
            </a:r>
          </a:p>
        </p:txBody>
      </p:sp>
      <p:pic>
        <p:nvPicPr>
          <p:cNvPr id="2050" name="Picture 2" descr="Qué nos motiva a comprar un producto?">
            <a:extLst>
              <a:ext uri="{FF2B5EF4-FFF2-40B4-BE49-F238E27FC236}">
                <a16:creationId xmlns:a16="http://schemas.microsoft.com/office/drawing/2014/main" id="{1CB28406-BED3-2281-18EA-4DA495F9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2325" b="3"/>
          <a:stretch/>
        </p:blipFill>
        <p:spPr bwMode="auto">
          <a:xfrm>
            <a:off x="1585705" y="1729379"/>
            <a:ext cx="4337083" cy="22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5" name="Contenidor de contingut 2">
            <a:extLst>
              <a:ext uri="{FF2B5EF4-FFF2-40B4-BE49-F238E27FC236}">
                <a16:creationId xmlns:a16="http://schemas.microsoft.com/office/drawing/2014/main" id="{8B1798AC-C043-811A-0529-304254C700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7539" y="4257396"/>
          <a:ext cx="9160576" cy="183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87" name="Rectangle 2086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Usuario | Infotic Wiki | Fandom">
            <a:extLst>
              <a:ext uri="{FF2B5EF4-FFF2-40B4-BE49-F238E27FC236}">
                <a16:creationId xmlns:a16="http://schemas.microsoft.com/office/drawing/2014/main" id="{6586506A-4ABF-BF82-E348-DF47FCB3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1" y="1527696"/>
            <a:ext cx="22955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26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Isosceles Triangle 308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201cThe Endu201d Liquid Animation by Kwabena Boachie | Text animation, The end  gif, Motion design animation">
            <a:extLst>
              <a:ext uri="{FF2B5EF4-FFF2-40B4-BE49-F238E27FC236}">
                <a16:creationId xmlns:a16="http://schemas.microsoft.com/office/drawing/2014/main" id="{024C012F-FBFC-6F14-4FE5-9C2011EB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544C9828-6579-A283-BBAF-9AD0367D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s-ES" sz="5400"/>
              <a:t>Vinyl Revival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AB82B0-3CE2-DF75-C1A8-FC822A1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/>
              <a:t>"Vinyl Revival" es una aplicación de realidad virtual que permite a los usuarios explorar y interactuar con un videoclub de vinilos. La aplicación utiliza A-Frame y JavaScript para crear una experiencia inmersiva y emocionante que evoca la nostalgia de los tiempos en que los vinilos eran el medio principal de reproducción musical.</a:t>
            </a:r>
          </a:p>
        </p:txBody>
      </p:sp>
      <p:pic>
        <p:nvPicPr>
          <p:cNvPr id="6" name="Imatge 5" descr="Imatge que conté a cobert, lila, disseny&#10;&#10;Descripció generada automàticament">
            <a:extLst>
              <a:ext uri="{FF2B5EF4-FFF2-40B4-BE49-F238E27FC236}">
                <a16:creationId xmlns:a16="http://schemas.microsoft.com/office/drawing/2014/main" id="{E5EC660D-FA8C-578D-3ED5-DC2B92C60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7" r="7863"/>
          <a:stretch/>
        </p:blipFill>
        <p:spPr>
          <a:xfrm>
            <a:off x="6099048" y="707758"/>
            <a:ext cx="5458968" cy="54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B837A4FE-89B5-39B4-8299-DB0BD1BE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s-ES" sz="4200" b="1"/>
              <a:t>Tecnologías implementadas</a:t>
            </a:r>
          </a:p>
        </p:txBody>
      </p:sp>
      <p:sp>
        <p:nvSpPr>
          <p:cNvPr id="1049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C353B6-01D4-E3B0-A969-33F4E183A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pPr lvl="1"/>
            <a:r>
              <a:rPr lang="es-ES" sz="2200"/>
              <a:t>A-frame</a:t>
            </a:r>
          </a:p>
          <a:p>
            <a:pPr lvl="1"/>
            <a:r>
              <a:rPr lang="es-ES" sz="2200"/>
              <a:t>JavaScript</a:t>
            </a:r>
          </a:p>
          <a:p>
            <a:pPr lvl="1"/>
            <a:r>
              <a:rPr lang="es-ES" sz="2200"/>
              <a:t>CSS</a:t>
            </a:r>
          </a:p>
          <a:p>
            <a:pPr lvl="1"/>
            <a:r>
              <a:rPr lang="es-ES" sz="2200"/>
              <a:t>Html</a:t>
            </a:r>
          </a:p>
          <a:p>
            <a:pPr lvl="1"/>
            <a:r>
              <a:rPr lang="es-ES" sz="2200"/>
              <a:t>MagicVoxel</a:t>
            </a:r>
          </a:p>
        </p:txBody>
      </p:sp>
      <p:pic>
        <p:nvPicPr>
          <p:cNvPr id="1026" name="Picture 2" descr="A-Frame - Wikipedia, la enciclopedia libre">
            <a:extLst>
              <a:ext uri="{FF2B5EF4-FFF2-40B4-BE49-F238E27FC236}">
                <a16:creationId xmlns:a16="http://schemas.microsoft.com/office/drawing/2014/main" id="{EAB28203-2CD9-B9C7-679E-D425C91E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7123" y="164592"/>
            <a:ext cx="2970817" cy="34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Evolution of JavaScript: A Journey from ES1 to the Latest Version (Part  1)">
            <a:extLst>
              <a:ext uri="{FF2B5EF4-FFF2-40B4-BE49-F238E27FC236}">
                <a16:creationId xmlns:a16="http://schemas.microsoft.com/office/drawing/2014/main" id="{3DCFF207-CB56-FD6C-B033-443A7D77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425907"/>
            <a:ext cx="3785616" cy="21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AUTALIS - Paginas web en Sevilla- HTML y CSS">
            <a:extLst>
              <a:ext uri="{FF2B5EF4-FFF2-40B4-BE49-F238E27FC236}">
                <a16:creationId xmlns:a16="http://schemas.microsoft.com/office/drawing/2014/main" id="{428C8AAD-F191-E09C-7870-F065FCDC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24" y="3797164"/>
            <a:ext cx="3099816" cy="239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icavoxel girl by D1m3nSi0nZz on DeviantArt">
            <a:extLst>
              <a:ext uri="{FF2B5EF4-FFF2-40B4-BE49-F238E27FC236}">
                <a16:creationId xmlns:a16="http://schemas.microsoft.com/office/drawing/2014/main" id="{E1906757-B6E1-2E43-2302-C6065C58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3006900"/>
            <a:ext cx="3785616" cy="31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5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80BE646C-3B06-88A5-9595-0F555B7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A-FRAME 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2A50F46E-ECF2-EAB9-3476-6687A233C28F}"/>
              </a:ext>
            </a:extLst>
          </p:cNvPr>
          <p:cNvSpPr txBox="1"/>
          <p:nvPr/>
        </p:nvSpPr>
        <p:spPr>
          <a:xfrm>
            <a:off x="1191965" y="1870855"/>
            <a:ext cx="9801854" cy="7137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/>
              <a:t>pesar</a:t>
            </a:r>
            <a:r>
              <a:rPr lang="en-US" dirty="0"/>
              <a:t> de no </a:t>
            </a:r>
            <a:r>
              <a:rPr lang="en-US"/>
              <a:t>tener</a:t>
            </a:r>
            <a:r>
              <a:rPr lang="en-US" dirty="0"/>
              <a:t> </a:t>
            </a:r>
            <a:r>
              <a:rPr lang="en-US"/>
              <a:t>experiencia</a:t>
            </a:r>
            <a:r>
              <a:rPr lang="en-US" dirty="0"/>
              <a:t> previa, </a:t>
            </a:r>
            <a:r>
              <a:rPr lang="en-US"/>
              <a:t>decidí</a:t>
            </a:r>
            <a:r>
              <a:rPr lang="en-US" dirty="0"/>
              <a:t> </a:t>
            </a:r>
            <a:r>
              <a:rPr lang="en-US"/>
              <a:t>investigar</a:t>
            </a:r>
            <a:r>
              <a:rPr lang="en-US" dirty="0"/>
              <a:t> y </a:t>
            </a:r>
            <a:r>
              <a:rPr lang="en-US"/>
              <a:t>aprender</a:t>
            </a:r>
            <a:r>
              <a:rPr lang="en-US" dirty="0"/>
              <a:t> </a:t>
            </a:r>
            <a:r>
              <a:rPr lang="en-US"/>
              <a:t>por</a:t>
            </a:r>
            <a:r>
              <a:rPr lang="en-US" dirty="0"/>
              <a:t> </a:t>
            </a:r>
            <a:r>
              <a:rPr lang="en-US"/>
              <a:t>mí</a:t>
            </a:r>
            <a:r>
              <a:rPr lang="en-US" dirty="0"/>
              <a:t> </a:t>
            </a:r>
            <a:r>
              <a:rPr lang="en-US"/>
              <a:t>misma</a:t>
            </a:r>
            <a:r>
              <a:rPr lang="en-US" dirty="0"/>
              <a:t>, lo que me </a:t>
            </a:r>
            <a:r>
              <a:rPr lang="en-US"/>
              <a:t>llevó</a:t>
            </a:r>
            <a:r>
              <a:rPr lang="en-US" dirty="0"/>
              <a:t> a </a:t>
            </a:r>
            <a:r>
              <a:rPr lang="en-US"/>
              <a:t>descubrir</a:t>
            </a:r>
            <a:r>
              <a:rPr lang="en-US" dirty="0"/>
              <a:t> </a:t>
            </a:r>
            <a:r>
              <a:rPr lang="en-US"/>
              <a:t>nuevos</a:t>
            </a:r>
            <a:r>
              <a:rPr lang="en-US" dirty="0"/>
              <a:t> </a:t>
            </a:r>
            <a:r>
              <a:rPr lang="en-US"/>
              <a:t>conceptos</a:t>
            </a:r>
            <a:r>
              <a:rPr lang="en-US" dirty="0"/>
              <a:t>. </a:t>
            </a:r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6F748889-DF37-CE83-A168-617BCC57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885" y="3493321"/>
            <a:ext cx="3445433" cy="2644370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FFFA61C-E194-1F1B-F971-AAB0F810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116" y="3519162"/>
            <a:ext cx="3445433" cy="2592688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D9979689-AA41-B1FB-59D0-CB23FB0F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348" y="3743115"/>
            <a:ext cx="3445433" cy="21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AFF5C5FC-6AC5-A9E5-8BBC-E88FE1A1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MagicaVoxel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098" name="Picture 2" descr="MagicaVoxel 0.99.6 - Mega Voxels">
            <a:extLst>
              <a:ext uri="{FF2B5EF4-FFF2-40B4-BE49-F238E27FC236}">
                <a16:creationId xmlns:a16="http://schemas.microsoft.com/office/drawing/2014/main" id="{6B1F3673-FE9A-0E44-BD3D-5D2269896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7" b="1814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AutoShape 4" descr="MagicaVoxel - Descargar">
            <a:extLst>
              <a:ext uri="{FF2B5EF4-FFF2-40B4-BE49-F238E27FC236}">
                <a16:creationId xmlns:a16="http://schemas.microsoft.com/office/drawing/2014/main" id="{ECCA44EF-ED51-024A-FE24-EA8057B65E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104" name="Picture 8" descr="Magicavoxel girl by D1m3nSi0nZz on DeviantArt">
            <a:extLst>
              <a:ext uri="{FF2B5EF4-FFF2-40B4-BE49-F238E27FC236}">
                <a16:creationId xmlns:a16="http://schemas.microsoft.com/office/drawing/2014/main" id="{59034DC3-D531-6F86-8891-36BA574F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52" y="4154787"/>
            <a:ext cx="3111910" cy="25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tge 7" descr="Imatge que conté text, Software de multimèdia, programari, captura de pantalla&#10;&#10;Descripció generada automàticament">
            <a:extLst>
              <a:ext uri="{FF2B5EF4-FFF2-40B4-BE49-F238E27FC236}">
                <a16:creationId xmlns:a16="http://schemas.microsoft.com/office/drawing/2014/main" id="{EDBD54DD-CDA4-7461-BD49-F25907DB9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4" name="Imatge 13" descr="Imatge que conté captura de pantalla, Software de multimèdia, Programari de gràfics, programari&#10;&#10;Descripció generada automàticament">
            <a:extLst>
              <a:ext uri="{FF2B5EF4-FFF2-40B4-BE49-F238E27FC236}">
                <a16:creationId xmlns:a16="http://schemas.microsoft.com/office/drawing/2014/main" id="{68E56D50-8425-1388-D93F-0C095BEC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" r="22211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0" name="Imatge 9" descr="Imatge que conté captura de pantalla, Software de multimèdia, programari, Programari de gràfics&#10;&#10;Descripció generada automàticament">
            <a:extLst>
              <a:ext uri="{FF2B5EF4-FFF2-40B4-BE49-F238E27FC236}">
                <a16:creationId xmlns:a16="http://schemas.microsoft.com/office/drawing/2014/main" id="{27EBBE18-C16C-9561-9D19-FA457A07D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" r="15324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169A25B-6E76-C354-4EB1-EFC98366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700"/>
              <a:t>"MagicaVoxel" es una aplicación de realidad virtual que te permite crear entornos 3D dinámicos y personalizados, con su interfaz intuitiva y poderosa, puedes crear todo lo que imagines, desde mundos futuristas hasta paisajes naturales, y compartir tus creaciones con amigos y familiares.</a:t>
            </a:r>
          </a:p>
        </p:txBody>
      </p:sp>
      <p:pic>
        <p:nvPicPr>
          <p:cNvPr id="12" name="Imatge 11" descr="Imatge que conté píxel, captura de pantalla&#10;&#10;Descripció generada automàticament">
            <a:extLst>
              <a:ext uri="{FF2B5EF4-FFF2-40B4-BE49-F238E27FC236}">
                <a16:creationId xmlns:a16="http://schemas.microsoft.com/office/drawing/2014/main" id="{9850C3EF-52DC-7FF0-6419-151EAAA30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58" r="-1" b="6693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35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7EABA3A-E567-F8E5-902C-87E2894D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0587"/>
          </a:xfrm>
        </p:spPr>
        <p:txBody>
          <a:bodyPr>
            <a:normAutofit fontScale="90000"/>
          </a:bodyPr>
          <a:lstStyle/>
          <a:p>
            <a:r>
              <a:rPr lang="es-ES" dirty="0"/>
              <a:t>ERRORES OBTENIDOS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A352204-F881-1D1A-C049-EC0703E65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269066"/>
            <a:ext cx="4038600" cy="369332"/>
          </a:xfrm>
        </p:spPr>
        <p:txBody>
          <a:bodyPr/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Error al cargar la textura en el 3D :</a:t>
            </a:r>
          </a:p>
          <a:p>
            <a:endParaRPr lang="es-ES" dirty="0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6C32B94E-FDE2-155D-CAED-E0FD5EE371F3}"/>
              </a:ext>
            </a:extLst>
          </p:cNvPr>
          <p:cNvSpPr txBox="1"/>
          <p:nvPr/>
        </p:nvSpPr>
        <p:spPr>
          <a:xfrm>
            <a:off x="7059561" y="365125"/>
            <a:ext cx="38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Así es como se ve:</a:t>
            </a:r>
            <a:endParaRPr lang="es-ES" dirty="0"/>
          </a:p>
        </p:txBody>
      </p:sp>
      <p:pic>
        <p:nvPicPr>
          <p:cNvPr id="6" name="Imatge 5" descr="Imatge que conté esbós, disseny, blanc i negre, art&#10;&#10;Descripció generada automàticament">
            <a:extLst>
              <a:ext uri="{FF2B5EF4-FFF2-40B4-BE49-F238E27FC236}">
                <a16:creationId xmlns:a16="http://schemas.microsoft.com/office/drawing/2014/main" id="{23266981-2B98-858A-112E-E58EA80C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99" y="906780"/>
            <a:ext cx="5400040" cy="2522220"/>
          </a:xfrm>
          <a:prstGeom prst="rect">
            <a:avLst/>
          </a:prstGeom>
        </p:spPr>
      </p:pic>
      <p:pic>
        <p:nvPicPr>
          <p:cNvPr id="7" name="Imatge 6" descr="Imatge que conté text, captura de pantalla, programari, Software de multimèdia&#10;&#10;Descripció generada automàticament">
            <a:extLst>
              <a:ext uri="{FF2B5EF4-FFF2-40B4-BE49-F238E27FC236}">
                <a16:creationId xmlns:a16="http://schemas.microsoft.com/office/drawing/2014/main" id="{FB846990-F2A0-C010-A45E-26E70C2A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9" y="1728470"/>
            <a:ext cx="4792980" cy="3401060"/>
          </a:xfrm>
          <a:prstGeom prst="rect">
            <a:avLst/>
          </a:prstGeom>
        </p:spPr>
      </p:pic>
      <p:pic>
        <p:nvPicPr>
          <p:cNvPr id="8" name="Imatge 7" descr="Imatge que conté text, captura de pantalla, Software de multimèdia, programari&#10;&#10;Descripció generada automàticament">
            <a:extLst>
              <a:ext uri="{FF2B5EF4-FFF2-40B4-BE49-F238E27FC236}">
                <a16:creationId xmlns:a16="http://schemas.microsoft.com/office/drawing/2014/main" id="{1EA39F89-3318-5D4A-E2EB-063F2C86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57" y="4338361"/>
            <a:ext cx="4043696" cy="2154514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499A3D05-EFE7-6EDA-491B-88EDC56A45EC}"/>
              </a:ext>
            </a:extLst>
          </p:cNvPr>
          <p:cNvSpPr txBox="1"/>
          <p:nvPr/>
        </p:nvSpPr>
        <p:spPr>
          <a:xfrm>
            <a:off x="6971070" y="383458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Así es como debería de verse</a:t>
            </a:r>
          </a:p>
        </p:txBody>
      </p:sp>
    </p:spTree>
    <p:extLst>
      <p:ext uri="{BB962C8B-B14F-4D97-AF65-F5344CB8AC3E}">
        <p14:creationId xmlns:p14="http://schemas.microsoft.com/office/powerpoint/2010/main" val="47132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177B5E2-76B1-FC4E-2C8C-A4E3E4A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s-ES" sz="2000" dirty="0"/>
              <a:t>Cambiando el  código</a:t>
            </a:r>
          </a:p>
          <a:p>
            <a:r>
              <a:rPr lang="es-ES" sz="2000" dirty="0"/>
              <a:t>Añadiendo la textura </a:t>
            </a:r>
            <a:r>
              <a:rPr lang="es-ES" sz="2000" dirty="0" err="1"/>
              <a:t>mlt</a:t>
            </a:r>
            <a:r>
              <a:rPr lang="es-ES" sz="2000" dirty="0"/>
              <a:t> </a:t>
            </a:r>
          </a:p>
          <a:p>
            <a:r>
              <a:rPr lang="es-ES" sz="2000" dirty="0"/>
              <a:t>Cargando el </a:t>
            </a:r>
            <a:r>
              <a:rPr lang="es-ES" sz="2000" dirty="0" err="1"/>
              <a:t>mlt</a:t>
            </a:r>
            <a:r>
              <a:rPr lang="es-ES" sz="2000" dirty="0"/>
              <a:t> y </a:t>
            </a:r>
            <a:r>
              <a:rPr lang="es-ES" sz="2000" dirty="0" err="1"/>
              <a:t>obj</a:t>
            </a:r>
            <a:r>
              <a:rPr lang="es-ES" sz="2000" dirty="0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389CB8C8-BAD4-ACFE-243F-2A4B41ED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" b="-2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672CCDE4-0235-AC53-D1F3-B6D8CBD51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8" r="3" b="3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D22E599F-327F-16FC-CAED-E7DB5FA57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5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2230C567-DC63-BECC-DFD7-05C59BB6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 r="-2" b="-2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F9BB169-2E8B-AA83-79AA-10FA67F3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6152" y="999171"/>
            <a:ext cx="539158" cy="4621466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</a:t>
            </a:r>
          </a:p>
          <a:p>
            <a:pPr marL="0" indent="0" algn="ctr">
              <a:buNone/>
            </a:pPr>
            <a:r>
              <a:rPr lang="es-ES" sz="4800" b="1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idor de contingut 2">
            <a:extLst>
              <a:ext uri="{FF2B5EF4-FFF2-40B4-BE49-F238E27FC236}">
                <a16:creationId xmlns:a16="http://schemas.microsoft.com/office/drawing/2014/main" id="{6EEC028F-A24F-487B-BDF9-8B08F4CF10D8}"/>
              </a:ext>
            </a:extLst>
          </p:cNvPr>
          <p:cNvSpPr txBox="1">
            <a:spLocks/>
          </p:cNvSpPr>
          <p:nvPr/>
        </p:nvSpPr>
        <p:spPr>
          <a:xfrm>
            <a:off x="9108167" y="1488326"/>
            <a:ext cx="440836" cy="3643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4800" dirty="0">
                <a:solidFill>
                  <a:schemeClr val="tx1">
                    <a:alpha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B1BC8053-6BAA-2422-1A27-F660CFC6A3F7}"/>
                  </a:ext>
                </a:extLst>
              </p14:cNvPr>
              <p14:cNvContentPartPr/>
              <p14:nvPr/>
            </p14:nvContentPartPr>
            <p14:xfrm>
              <a:off x="10471328" y="68628"/>
              <a:ext cx="1837800" cy="24850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B1BC8053-6BAA-2422-1A27-F660CFC6A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7328" y="-39372"/>
                <a:ext cx="1945440" cy="27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363D2D8B-A5A4-5767-03AB-6A36AB5B2252}"/>
                  </a:ext>
                </a:extLst>
              </p14:cNvPr>
              <p14:cNvContentPartPr/>
              <p14:nvPr/>
            </p14:nvContentPartPr>
            <p14:xfrm>
              <a:off x="10528657" y="4817748"/>
              <a:ext cx="1879920" cy="278928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363D2D8B-A5A4-5767-03AB-6A36AB5B22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5017" y="4709748"/>
                <a:ext cx="1987560" cy="30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413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ci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220</Words>
  <Application>Microsoft Office PowerPoint</Application>
  <PresentationFormat>Pantalla panoràmica</PresentationFormat>
  <Paragraphs>32</Paragraphs>
  <Slides>11</Slides>
  <Notes>1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11</vt:i4>
      </vt:variant>
    </vt:vector>
  </HeadingPairs>
  <TitlesOfParts>
    <vt:vector size="17" baseType="lpstr">
      <vt:lpstr>ADLaM Display</vt:lpstr>
      <vt:lpstr>Aptos</vt:lpstr>
      <vt:lpstr>Aptos Display</vt:lpstr>
      <vt:lpstr>Arial</vt:lpstr>
      <vt:lpstr>Calibri</vt:lpstr>
      <vt:lpstr>Tema de l'Office</vt:lpstr>
      <vt:lpstr>GP3: REDESCUBRIENDO EL VIDEOCLUB  A TRAVÉS DE LA REALIDAD VIRTUAL</vt:lpstr>
      <vt:lpstr>Vinyl Revival</vt:lpstr>
      <vt:lpstr>Tecnologías implementadas</vt:lpstr>
      <vt:lpstr>A-FRAME </vt:lpstr>
      <vt:lpstr>MagicaVoxel</vt:lpstr>
      <vt:lpstr>Presentació del PowerPoint</vt:lpstr>
      <vt:lpstr>ERRORES OBTENIDOS</vt:lpstr>
      <vt:lpstr>Presentació del PowerPoint</vt:lpstr>
      <vt:lpstr>Presentació del PowerPoint</vt:lpstr>
      <vt:lpstr>Mejoras futuras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Alba Acuñas, Helena</dc:creator>
  <cp:lastModifiedBy>Alba Acuñas, Helena</cp:lastModifiedBy>
  <cp:revision>6</cp:revision>
  <dcterms:created xsi:type="dcterms:W3CDTF">2024-05-21T20:56:55Z</dcterms:created>
  <dcterms:modified xsi:type="dcterms:W3CDTF">2024-05-23T13:45:45Z</dcterms:modified>
</cp:coreProperties>
</file>